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492"/>
    <p:restoredTop sz="96327"/>
  </p:normalViewPr>
  <p:slideViewPr>
    <p:cSldViewPr snapToGrid="0" snapToObjects="1">
      <p:cViewPr varScale="1">
        <p:scale>
          <a:sx n="144" d="100"/>
          <a:sy n="144" d="100"/>
        </p:scale>
        <p:origin x="81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10/20/22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221A48-1410-4F7D-47DA-6C9FE5EEF6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GameSaved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72F8B99-1329-E0DA-1AF3-177ACC4268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Saving your Games</a:t>
            </a: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3C3D2FE2-C4B9-190E-C803-B0316159DE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10691" y="650570"/>
            <a:ext cx="5154229" cy="5154229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:a16="http://schemas.microsoft.com/office/drawing/2014/main" id="{F62AFD25-D610-196A-AA6F-D43D2A270A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6456" y="46335"/>
            <a:ext cx="6362700" cy="63627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7B045C14-344E-E03D-4AA7-ABB55C5D89A5}"/>
              </a:ext>
            </a:extLst>
          </p:cNvPr>
          <p:cNvSpPr txBox="1"/>
          <p:nvPr/>
        </p:nvSpPr>
        <p:spPr>
          <a:xfrm>
            <a:off x="7430610" y="5956916"/>
            <a:ext cx="45977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>
                    <a:lumMod val="25000"/>
                  </a:schemeClr>
                </a:solidFill>
              </a:rPr>
              <a:t>Aluno: Newton Teixeira de Brito Neto</a:t>
            </a:r>
            <a:br>
              <a:rPr lang="pt-BR" dirty="0">
                <a:solidFill>
                  <a:schemeClr val="bg1">
                    <a:lumMod val="25000"/>
                  </a:schemeClr>
                </a:solidFill>
              </a:rPr>
            </a:br>
            <a:r>
              <a:rPr lang="pt-BR" dirty="0">
                <a:solidFill>
                  <a:schemeClr val="bg1">
                    <a:lumMod val="25000"/>
                  </a:schemeClr>
                </a:solidFill>
              </a:rPr>
              <a:t>Orientador: Plácido Antônio de Souza Neto</a:t>
            </a:r>
          </a:p>
        </p:txBody>
      </p:sp>
    </p:spTree>
    <p:extLst>
      <p:ext uri="{BB962C8B-B14F-4D97-AF65-F5344CB8AC3E}">
        <p14:creationId xmlns:p14="http://schemas.microsoft.com/office/powerpoint/2010/main" val="668282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49B685-6C62-9519-5FAC-2E58F9261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1E8C1A7-5989-D454-A5EE-4CDB85750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GameSaved é um app mobile desenvolvido para que jogadores consigam salvar listas de jogos. Seja jogos “zerados”, desejados para compra, jogados e etc. O GameSaved também permite que usuários sigam uns aos outros, possibilitando o compartilhamento de suas listas e </a:t>
            </a:r>
            <a:r>
              <a:rPr lang="pt-BR" i="1" dirty="0"/>
              <a:t>nicknames</a:t>
            </a:r>
            <a:r>
              <a:rPr lang="pt-BR" dirty="0"/>
              <a:t> em suas plataformas favoritas, além de também permitir a interação direta com outros usuários através de fóruns.</a:t>
            </a:r>
          </a:p>
        </p:txBody>
      </p:sp>
    </p:spTree>
    <p:extLst>
      <p:ext uri="{BB962C8B-B14F-4D97-AF65-F5344CB8AC3E}">
        <p14:creationId xmlns:p14="http://schemas.microsoft.com/office/powerpoint/2010/main" val="3724994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6B07E3-866D-AF82-CE90-B973CB303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Funcionalidades do app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8A888B6-BD11-8DB0-4CF3-03D4830D5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Autenticação de usuários cadastrados</a:t>
            </a:r>
          </a:p>
          <a:p>
            <a:r>
              <a:rPr lang="pt-BR" dirty="0"/>
              <a:t>Formulário de cadastrado de novos usuários</a:t>
            </a:r>
          </a:p>
          <a:p>
            <a:r>
              <a:rPr lang="pt-BR" dirty="0"/>
              <a:t>Reset de senha</a:t>
            </a:r>
          </a:p>
          <a:p>
            <a:r>
              <a:rPr lang="pt-BR" dirty="0"/>
              <a:t>Busca por jogos</a:t>
            </a:r>
          </a:p>
          <a:p>
            <a:r>
              <a:rPr lang="pt-BR" dirty="0"/>
              <a:t>Visualização de informações sobre um jogo</a:t>
            </a:r>
          </a:p>
          <a:p>
            <a:r>
              <a:rPr lang="pt-BR" dirty="0"/>
              <a:t>Salvar e remover um jogo</a:t>
            </a:r>
          </a:p>
          <a:p>
            <a:r>
              <a:rPr lang="pt-BR" dirty="0"/>
              <a:t>Visualização de listas de jogos salvos</a:t>
            </a:r>
          </a:p>
          <a:p>
            <a:r>
              <a:rPr lang="pt-BR" dirty="0"/>
              <a:t>Busca por usuários</a:t>
            </a:r>
          </a:p>
          <a:p>
            <a:r>
              <a:rPr lang="pt-BR" dirty="0"/>
              <a:t>Seguir e deixar de seguir um usuários</a:t>
            </a:r>
          </a:p>
        </p:txBody>
      </p:sp>
    </p:spTree>
    <p:extLst>
      <p:ext uri="{BB962C8B-B14F-4D97-AF65-F5344CB8AC3E}">
        <p14:creationId xmlns:p14="http://schemas.microsoft.com/office/powerpoint/2010/main" val="3775643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A8524B-EB49-9947-78FD-CECCCB38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Funcionalidades do app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A787686-D352-3FB2-8CC9-1234652A3A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Visualizar informações de usuários</a:t>
            </a:r>
          </a:p>
          <a:p>
            <a:r>
              <a:rPr lang="pt-BR" dirty="0"/>
              <a:t>Alterar cadastro</a:t>
            </a:r>
          </a:p>
          <a:p>
            <a:r>
              <a:rPr lang="pt-BR" dirty="0"/>
              <a:t>Busca por comunidades</a:t>
            </a:r>
          </a:p>
          <a:p>
            <a:r>
              <a:rPr lang="pt-BR" dirty="0"/>
              <a:t>Criar comunidades</a:t>
            </a:r>
          </a:p>
          <a:p>
            <a:r>
              <a:rPr lang="pt-BR" dirty="0"/>
              <a:t>Entrar e sair de comunidades</a:t>
            </a:r>
          </a:p>
          <a:p>
            <a:r>
              <a:rPr lang="pt-BR" dirty="0"/>
              <a:t>Criar um tópico em uma comunidade</a:t>
            </a:r>
          </a:p>
          <a:p>
            <a:r>
              <a:rPr lang="pt-BR" dirty="0"/>
              <a:t>Visualizar e responder tópicos de uma comunidade</a:t>
            </a:r>
          </a:p>
        </p:txBody>
      </p:sp>
    </p:spTree>
    <p:extLst>
      <p:ext uri="{BB962C8B-B14F-4D97-AF65-F5344CB8AC3E}">
        <p14:creationId xmlns:p14="http://schemas.microsoft.com/office/powerpoint/2010/main" val="2952223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D7E612-38F6-3707-5DDC-215D36245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Tecnologias utilizadas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6942A21-068E-DCC7-F433-46182F6BC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React Native</a:t>
            </a:r>
          </a:p>
          <a:p>
            <a:r>
              <a:rPr lang="pt-BR" dirty="0"/>
              <a:t>Node</a:t>
            </a:r>
          </a:p>
          <a:p>
            <a:r>
              <a:rPr lang="pt-BR" dirty="0"/>
              <a:t>Java</a:t>
            </a:r>
          </a:p>
          <a:p>
            <a:r>
              <a:rPr lang="pt-BR" dirty="0"/>
              <a:t>Swift</a:t>
            </a:r>
          </a:p>
          <a:p>
            <a:r>
              <a:rPr lang="pt-BR" dirty="0"/>
              <a:t>Firebase</a:t>
            </a:r>
          </a:p>
          <a:p>
            <a:r>
              <a:rPr lang="pt-BR" dirty="0"/>
              <a:t>RAWG API</a:t>
            </a:r>
          </a:p>
        </p:txBody>
      </p:sp>
      <p:pic>
        <p:nvPicPr>
          <p:cNvPr id="6" name="Imagem 5" descr="Ícone&#10;&#10;Descrição gerada automaticamente">
            <a:extLst>
              <a:ext uri="{FF2B5EF4-FFF2-40B4-BE49-F238E27FC236}">
                <a16:creationId xmlns:a16="http://schemas.microsoft.com/office/drawing/2014/main" id="{41E51665-A8AF-BB3F-978E-E7387EB32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8105" y="1564072"/>
            <a:ext cx="2485007" cy="2485007"/>
          </a:xfrm>
          <a:prstGeom prst="rect">
            <a:avLst/>
          </a:prstGeom>
        </p:spPr>
      </p:pic>
      <p:pic>
        <p:nvPicPr>
          <p:cNvPr id="8" name="Imagem 7" descr="Ícone&#10;&#10;Descrição gerada automaticamente">
            <a:extLst>
              <a:ext uri="{FF2B5EF4-FFF2-40B4-BE49-F238E27FC236}">
                <a16:creationId xmlns:a16="http://schemas.microsoft.com/office/drawing/2014/main" id="{29466723-1F14-17E5-2359-44C060F51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3668" y="1292054"/>
            <a:ext cx="2808921" cy="2808921"/>
          </a:xfrm>
          <a:prstGeom prst="rect">
            <a:avLst/>
          </a:prstGeom>
        </p:spPr>
      </p:pic>
      <p:pic>
        <p:nvPicPr>
          <p:cNvPr id="10" name="Imagem 9" descr="Logotipo&#10;&#10;Descrição gerada automaticamente">
            <a:extLst>
              <a:ext uri="{FF2B5EF4-FFF2-40B4-BE49-F238E27FC236}">
                <a16:creationId xmlns:a16="http://schemas.microsoft.com/office/drawing/2014/main" id="{3C8E7B83-32CC-E088-60E2-7337A7CE9A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9231" y="1240158"/>
            <a:ext cx="2808921" cy="2808921"/>
          </a:xfrm>
          <a:prstGeom prst="rect">
            <a:avLst/>
          </a:prstGeom>
        </p:spPr>
      </p:pic>
      <p:pic>
        <p:nvPicPr>
          <p:cNvPr id="12" name="Imagem 11" descr="Logotipo, Ícone&#10;&#10;Descrição gerada automaticamente">
            <a:extLst>
              <a:ext uri="{FF2B5EF4-FFF2-40B4-BE49-F238E27FC236}">
                <a16:creationId xmlns:a16="http://schemas.microsoft.com/office/drawing/2014/main" id="{1EC7040F-EA2E-B339-B23E-390A926638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2254" y="4100975"/>
            <a:ext cx="2485006" cy="2485006"/>
          </a:xfrm>
          <a:prstGeom prst="rect">
            <a:avLst/>
          </a:prstGeom>
        </p:spPr>
      </p:pic>
      <p:pic>
        <p:nvPicPr>
          <p:cNvPr id="14" name="Imagem 13" descr="Ícone&#10;&#10;Descrição gerada automaticamente">
            <a:extLst>
              <a:ext uri="{FF2B5EF4-FFF2-40B4-BE49-F238E27FC236}">
                <a16:creationId xmlns:a16="http://schemas.microsoft.com/office/drawing/2014/main" id="{49050BFA-8A59-9BF0-DC7F-80F4A4BD45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8128" y="4049079"/>
            <a:ext cx="2485006" cy="248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011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5179B6-B501-FF32-6B6C-42ECCDBB3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Imagens do protótipo</a:t>
            </a:r>
          </a:p>
        </p:txBody>
      </p:sp>
      <p:pic>
        <p:nvPicPr>
          <p:cNvPr id="5" name="Espaço Reservado para Conteúdo 4" descr="Tela de celular com fundo preto&#10;&#10;Descrição gerada automaticamente">
            <a:extLst>
              <a:ext uri="{FF2B5EF4-FFF2-40B4-BE49-F238E27FC236}">
                <a16:creationId xmlns:a16="http://schemas.microsoft.com/office/drawing/2014/main" id="{9AAB8251-C86E-A62D-92F3-87A3517242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930400"/>
            <a:ext cx="1790791" cy="3881437"/>
          </a:xfrm>
        </p:spPr>
      </p:pic>
      <p:pic>
        <p:nvPicPr>
          <p:cNvPr id="6" name="Imagem 5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BE7C5C99-6F4F-6536-F35E-2E98392C90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5667" y="1930400"/>
            <a:ext cx="1790792" cy="3881437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426712C0-052A-8B59-1334-B30EC926BA73}"/>
              </a:ext>
            </a:extLst>
          </p:cNvPr>
          <p:cNvSpPr txBox="1"/>
          <p:nvPr/>
        </p:nvSpPr>
        <p:spPr>
          <a:xfrm>
            <a:off x="2468124" y="2032986"/>
            <a:ext cx="250754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Login:</a:t>
            </a:r>
            <a:br>
              <a:rPr lang="pt-BR" dirty="0"/>
            </a:br>
            <a:br>
              <a:rPr lang="pt-BR" dirty="0"/>
            </a:br>
            <a:r>
              <a:rPr lang="pt-BR" sz="1600" dirty="0"/>
              <a:t>Tela aonde o usuário pode se autenticar para usufruir do sistema.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063335B-8A87-9594-A2F4-F29FB55CABCC}"/>
              </a:ext>
            </a:extLst>
          </p:cNvPr>
          <p:cNvSpPr txBox="1"/>
          <p:nvPr/>
        </p:nvSpPr>
        <p:spPr>
          <a:xfrm>
            <a:off x="6766459" y="2032986"/>
            <a:ext cx="2957417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Cadastro:</a:t>
            </a:r>
            <a:br>
              <a:rPr lang="pt-BR" dirty="0"/>
            </a:br>
            <a:br>
              <a:rPr lang="pt-BR" dirty="0"/>
            </a:br>
            <a:r>
              <a:rPr lang="pt-BR" sz="1600" dirty="0"/>
              <a:t>Permite que o usuário realize o seu cadastro na plataforma.</a:t>
            </a:r>
          </a:p>
        </p:txBody>
      </p:sp>
    </p:spTree>
    <p:extLst>
      <p:ext uri="{BB962C8B-B14F-4D97-AF65-F5344CB8AC3E}">
        <p14:creationId xmlns:p14="http://schemas.microsoft.com/office/powerpoint/2010/main" val="1060149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6AEECB-C1C9-43E3-0B90-79682F471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Imagens do protótipo</a:t>
            </a:r>
          </a:p>
        </p:txBody>
      </p:sp>
      <p:pic>
        <p:nvPicPr>
          <p:cNvPr id="4" name="Imagem 3" descr="Interface gráfica do usuário, Texto, Site&#10;&#10;Descrição gerada automaticamente">
            <a:extLst>
              <a:ext uri="{FF2B5EF4-FFF2-40B4-BE49-F238E27FC236}">
                <a16:creationId xmlns:a16="http://schemas.microsoft.com/office/drawing/2014/main" id="{1089126A-8097-ACAC-D6F3-9F9273422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5667" y="1930400"/>
            <a:ext cx="1790792" cy="3881437"/>
          </a:xfrm>
          <a:prstGeom prst="rect">
            <a:avLst/>
          </a:prstGeom>
        </p:spPr>
      </p:pic>
      <p:pic>
        <p:nvPicPr>
          <p:cNvPr id="5" name="Espaço Reservado para Conteúdo 4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04291EE2-3332-1BC3-6778-E356FDD938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77334" y="1930400"/>
            <a:ext cx="1790791" cy="3881437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A4A0B8A3-708B-5CDE-18EB-948C944B10E3}"/>
              </a:ext>
            </a:extLst>
          </p:cNvPr>
          <p:cNvSpPr txBox="1"/>
          <p:nvPr/>
        </p:nvSpPr>
        <p:spPr>
          <a:xfrm>
            <a:off x="2468125" y="2065822"/>
            <a:ext cx="250754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Home:</a:t>
            </a:r>
            <a:br>
              <a:rPr lang="pt-BR" dirty="0"/>
            </a:br>
            <a:br>
              <a:rPr lang="pt-BR" dirty="0"/>
            </a:br>
            <a:r>
              <a:rPr lang="pt-BR" sz="1600" dirty="0"/>
              <a:t>Permite que o usuário visualize e pesquise jogos.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CE9D70A-7C45-664B-FB23-879211969FF8}"/>
              </a:ext>
            </a:extLst>
          </p:cNvPr>
          <p:cNvSpPr txBox="1"/>
          <p:nvPr/>
        </p:nvSpPr>
        <p:spPr>
          <a:xfrm>
            <a:off x="6766459" y="2085797"/>
            <a:ext cx="295741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Detalhes de um jogo:</a:t>
            </a:r>
            <a:br>
              <a:rPr lang="pt-BR" dirty="0"/>
            </a:br>
            <a:br>
              <a:rPr lang="pt-BR" dirty="0"/>
            </a:br>
            <a:r>
              <a:rPr lang="pt-BR" sz="1600" dirty="0"/>
              <a:t>Exibe informações mais detalhadas acerca de um determinado jogo.</a:t>
            </a:r>
          </a:p>
        </p:txBody>
      </p:sp>
    </p:spTree>
    <p:extLst>
      <p:ext uri="{BB962C8B-B14F-4D97-AF65-F5344CB8AC3E}">
        <p14:creationId xmlns:p14="http://schemas.microsoft.com/office/powerpoint/2010/main" val="3124003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3B28E-667D-BD2E-4963-7794D3293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Imagens do protótipo</a:t>
            </a:r>
          </a:p>
        </p:txBody>
      </p:sp>
      <p:pic>
        <p:nvPicPr>
          <p:cNvPr id="4" name="Espaço Reservado para Conteúdo 3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E5F345F4-B46E-125C-BB20-77E337ED57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930399"/>
            <a:ext cx="1790791" cy="3881437"/>
          </a:xfrm>
          <a:prstGeom prst="rect">
            <a:avLst/>
          </a:prstGeom>
        </p:spPr>
      </p:pic>
      <p:pic>
        <p:nvPicPr>
          <p:cNvPr id="5" name="Imagem 4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2059C496-DC11-A87C-2436-35E059CC97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5667" y="1930399"/>
            <a:ext cx="1790792" cy="3881437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A60413F7-CEF4-4C38-1E2A-2DF73EAFBB26}"/>
              </a:ext>
            </a:extLst>
          </p:cNvPr>
          <p:cNvSpPr txBox="1"/>
          <p:nvPr/>
        </p:nvSpPr>
        <p:spPr>
          <a:xfrm>
            <a:off x="2468125" y="2039190"/>
            <a:ext cx="2507542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Lista de jogos salvos:</a:t>
            </a:r>
          </a:p>
          <a:p>
            <a:endParaRPr lang="pt-BR" dirty="0"/>
          </a:p>
          <a:p>
            <a:r>
              <a:rPr lang="pt-BR" sz="1600" dirty="0"/>
              <a:t>Exibe os jogos salvos por um usuário.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FD91833-BF4B-359E-9F62-D7082F1573C7}"/>
              </a:ext>
            </a:extLst>
          </p:cNvPr>
          <p:cNvSpPr txBox="1"/>
          <p:nvPr/>
        </p:nvSpPr>
        <p:spPr>
          <a:xfrm>
            <a:off x="6766459" y="2039190"/>
            <a:ext cx="2957416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Perfil de usuário:</a:t>
            </a:r>
            <a:br>
              <a:rPr lang="pt-BR" dirty="0"/>
            </a:br>
            <a:br>
              <a:rPr lang="pt-BR" dirty="0"/>
            </a:br>
            <a:r>
              <a:rPr lang="pt-BR" sz="1600" dirty="0"/>
              <a:t>Exibe as informações do usuário, dando a opção do mesmo fazer alterações em seus dados.</a:t>
            </a:r>
          </a:p>
        </p:txBody>
      </p:sp>
    </p:spTree>
    <p:extLst>
      <p:ext uri="{BB962C8B-B14F-4D97-AF65-F5344CB8AC3E}">
        <p14:creationId xmlns:p14="http://schemas.microsoft.com/office/powerpoint/2010/main" val="53601743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do">
  <a:themeElements>
    <a:clrScheme name="GameSaved">
      <a:dk1>
        <a:srgbClr val="121214"/>
      </a:dk1>
      <a:lt1>
        <a:srgbClr val="EBEBEB"/>
      </a:lt1>
      <a:dk2>
        <a:srgbClr val="121214"/>
      </a:dk2>
      <a:lt2>
        <a:srgbClr val="121214"/>
      </a:lt2>
      <a:accent1>
        <a:srgbClr val="FBA94C"/>
      </a:accent1>
      <a:accent2>
        <a:srgbClr val="FB964C"/>
      </a:accent2>
      <a:accent3>
        <a:srgbClr val="E6D1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184</TotalTime>
  <Words>284</Words>
  <Application>Microsoft Macintosh PowerPoint</Application>
  <PresentationFormat>Widescreen</PresentationFormat>
  <Paragraphs>41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Trebuchet MS</vt:lpstr>
      <vt:lpstr>Wingdings 3</vt:lpstr>
      <vt:lpstr>Facetado</vt:lpstr>
      <vt:lpstr>GameSaved</vt:lpstr>
      <vt:lpstr>O que é?</vt:lpstr>
      <vt:lpstr>Funcionalidades do app</vt:lpstr>
      <vt:lpstr>Funcionalidades do app</vt:lpstr>
      <vt:lpstr>Tecnologias utilizadas</vt:lpstr>
      <vt:lpstr>Imagens do protótipo</vt:lpstr>
      <vt:lpstr>Imagens do protótipo</vt:lpstr>
      <vt:lpstr>Imagens do protótipo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GameSaved</dc:title>
  <dc:creator>Newton Teixeira de Brito Neto</dc:creator>
  <cp:lastModifiedBy>Newton Teixeira de Brito Neto</cp:lastModifiedBy>
  <cp:revision>5</cp:revision>
  <dcterms:created xsi:type="dcterms:W3CDTF">2022-10-18T23:29:15Z</dcterms:created>
  <dcterms:modified xsi:type="dcterms:W3CDTF">2022-10-20T22:59:47Z</dcterms:modified>
</cp:coreProperties>
</file>

<file path=docProps/thumbnail.jpeg>
</file>